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2" r:id="rId8"/>
    <p:sldId id="270" r:id="rId9"/>
    <p:sldId id="269" r:id="rId10"/>
    <p:sldId id="271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7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A1C54-D87D-4F47-8A7B-3215B8AE8823}" v="26" dt="2023-07-14T15:54:00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>
        <p:scale>
          <a:sx n="75" d="100"/>
          <a:sy n="75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an Noronha" userId="201d65df92856776" providerId="LiveId" clId="{05AA1C54-D87D-4F47-8A7B-3215B8AE8823}"/>
    <pc:docChg chg="undo custSel addSld delSld modSld sldOrd">
      <pc:chgData name="Rohan Noronha" userId="201d65df92856776" providerId="LiveId" clId="{05AA1C54-D87D-4F47-8A7B-3215B8AE8823}" dt="2023-07-14T16:02:47.534" v="1299" actId="20577"/>
      <pc:docMkLst>
        <pc:docMk/>
      </pc:docMkLst>
      <pc:sldChg chg="modTransition">
        <pc:chgData name="Rohan Noronha" userId="201d65df92856776" providerId="LiveId" clId="{05AA1C54-D87D-4F47-8A7B-3215B8AE8823}" dt="2023-07-14T14:53:27.408" v="0"/>
        <pc:sldMkLst>
          <pc:docMk/>
          <pc:sldMk cId="1198097130" sldId="256"/>
        </pc:sldMkLst>
      </pc:sldChg>
      <pc:sldChg chg="modTransition modAnim">
        <pc:chgData name="Rohan Noronha" userId="201d65df92856776" providerId="LiveId" clId="{05AA1C54-D87D-4F47-8A7B-3215B8AE8823}" dt="2023-07-14T15:53:22.728" v="777"/>
        <pc:sldMkLst>
          <pc:docMk/>
          <pc:sldMk cId="4235708415" sldId="257"/>
        </pc:sldMkLst>
      </pc:sldChg>
      <pc:sldChg chg="modTransition">
        <pc:chgData name="Rohan Noronha" userId="201d65df92856776" providerId="LiveId" clId="{05AA1C54-D87D-4F47-8A7B-3215B8AE8823}" dt="2023-07-14T14:53:27.408" v="0"/>
        <pc:sldMkLst>
          <pc:docMk/>
          <pc:sldMk cId="2614158758" sldId="258"/>
        </pc:sldMkLst>
      </pc:sldChg>
      <pc:sldChg chg="modTransition">
        <pc:chgData name="Rohan Noronha" userId="201d65df92856776" providerId="LiveId" clId="{05AA1C54-D87D-4F47-8A7B-3215B8AE8823}" dt="2023-07-14T14:53:27.408" v="0"/>
        <pc:sldMkLst>
          <pc:docMk/>
          <pc:sldMk cId="2947324035" sldId="259"/>
        </pc:sldMkLst>
      </pc:sldChg>
      <pc:sldChg chg="modTransition">
        <pc:chgData name="Rohan Noronha" userId="201d65df92856776" providerId="LiveId" clId="{05AA1C54-D87D-4F47-8A7B-3215B8AE8823}" dt="2023-07-14T14:53:27.408" v="0"/>
        <pc:sldMkLst>
          <pc:docMk/>
          <pc:sldMk cId="1191856082" sldId="260"/>
        </pc:sldMkLst>
      </pc:sldChg>
      <pc:sldChg chg="del modTransition">
        <pc:chgData name="Rohan Noronha" userId="201d65df92856776" providerId="LiveId" clId="{05AA1C54-D87D-4F47-8A7B-3215B8AE8823}" dt="2023-07-14T14:54:22.231" v="4" actId="47"/>
        <pc:sldMkLst>
          <pc:docMk/>
          <pc:sldMk cId="731889190" sldId="261"/>
        </pc:sldMkLst>
      </pc:sldChg>
      <pc:sldChg chg="modSp mod modTransition">
        <pc:chgData name="Rohan Noronha" userId="201d65df92856776" providerId="LiveId" clId="{05AA1C54-D87D-4F47-8A7B-3215B8AE8823}" dt="2023-07-14T16:02:47.534" v="1299" actId="20577"/>
        <pc:sldMkLst>
          <pc:docMk/>
          <pc:sldMk cId="697966038" sldId="262"/>
        </pc:sldMkLst>
        <pc:spChg chg="mod">
          <ac:chgData name="Rohan Noronha" userId="201d65df92856776" providerId="LiveId" clId="{05AA1C54-D87D-4F47-8A7B-3215B8AE8823}" dt="2023-07-14T16:02:47.534" v="1299" actId="20577"/>
          <ac:spMkLst>
            <pc:docMk/>
            <pc:sldMk cId="697966038" sldId="262"/>
            <ac:spMk id="3" creationId="{CEC53A90-D645-8BF1-F708-E975E1A2DFAF}"/>
          </ac:spMkLst>
        </pc:spChg>
        <pc:picChg chg="mod">
          <ac:chgData name="Rohan Noronha" userId="201d65df92856776" providerId="LiveId" clId="{05AA1C54-D87D-4F47-8A7B-3215B8AE8823}" dt="2023-07-14T16:02:11.709" v="1159" actId="1076"/>
          <ac:picMkLst>
            <pc:docMk/>
            <pc:sldMk cId="697966038" sldId="262"/>
            <ac:picMk id="5" creationId="{A418D81C-FC51-0608-B990-2B36145A5900}"/>
          </ac:picMkLst>
        </pc:picChg>
      </pc:sldChg>
      <pc:sldChg chg="del modTransition">
        <pc:chgData name="Rohan Noronha" userId="201d65df92856776" providerId="LiveId" clId="{05AA1C54-D87D-4F47-8A7B-3215B8AE8823}" dt="2023-07-14T14:54:07.128" v="1" actId="2696"/>
        <pc:sldMkLst>
          <pc:docMk/>
          <pc:sldMk cId="1117151363" sldId="263"/>
        </pc:sldMkLst>
      </pc:sldChg>
      <pc:sldChg chg="del modTransition">
        <pc:chgData name="Rohan Noronha" userId="201d65df92856776" providerId="LiveId" clId="{05AA1C54-D87D-4F47-8A7B-3215B8AE8823}" dt="2023-07-14T14:54:25.716" v="5" actId="47"/>
        <pc:sldMkLst>
          <pc:docMk/>
          <pc:sldMk cId="985983862" sldId="264"/>
        </pc:sldMkLst>
      </pc:sldChg>
      <pc:sldChg chg="del modTransition">
        <pc:chgData name="Rohan Noronha" userId="201d65df92856776" providerId="LiveId" clId="{05AA1C54-D87D-4F47-8A7B-3215B8AE8823}" dt="2023-07-14T14:54:28.417" v="6" actId="47"/>
        <pc:sldMkLst>
          <pc:docMk/>
          <pc:sldMk cId="3725591648" sldId="265"/>
        </pc:sldMkLst>
      </pc:sldChg>
      <pc:sldChg chg="del modTransition">
        <pc:chgData name="Rohan Noronha" userId="201d65df92856776" providerId="LiveId" clId="{05AA1C54-D87D-4F47-8A7B-3215B8AE8823}" dt="2023-07-14T14:54:35.842" v="8" actId="47"/>
        <pc:sldMkLst>
          <pc:docMk/>
          <pc:sldMk cId="1972142165" sldId="266"/>
        </pc:sldMkLst>
      </pc:sldChg>
      <pc:sldChg chg="del modTransition">
        <pc:chgData name="Rohan Noronha" userId="201d65df92856776" providerId="LiveId" clId="{05AA1C54-D87D-4F47-8A7B-3215B8AE8823}" dt="2023-07-14T14:54:33.847" v="7" actId="47"/>
        <pc:sldMkLst>
          <pc:docMk/>
          <pc:sldMk cId="383494122" sldId="267"/>
        </pc:sldMkLst>
      </pc:sldChg>
      <pc:sldChg chg="modTransition">
        <pc:chgData name="Rohan Noronha" userId="201d65df92856776" providerId="LiveId" clId="{05AA1C54-D87D-4F47-8A7B-3215B8AE8823}" dt="2023-07-14T15:53:34.198" v="779"/>
        <pc:sldMkLst>
          <pc:docMk/>
          <pc:sldMk cId="4141862678" sldId="268"/>
        </pc:sldMkLst>
      </pc:sldChg>
      <pc:sldChg chg="addSp delSp modSp new mod setBg">
        <pc:chgData name="Rohan Noronha" userId="201d65df92856776" providerId="LiveId" clId="{05AA1C54-D87D-4F47-8A7B-3215B8AE8823}" dt="2023-07-14T15:09:53.706" v="247" actId="14100"/>
        <pc:sldMkLst>
          <pc:docMk/>
          <pc:sldMk cId="630986982" sldId="269"/>
        </pc:sldMkLst>
        <pc:spChg chg="add del mod">
          <ac:chgData name="Rohan Noronha" userId="201d65df92856776" providerId="LiveId" clId="{05AA1C54-D87D-4F47-8A7B-3215B8AE8823}" dt="2023-07-14T15:02:53.689" v="227"/>
          <ac:spMkLst>
            <pc:docMk/>
            <pc:sldMk cId="630986982" sldId="269"/>
            <ac:spMk id="2" creationId="{CD612AF6-DAE0-4D53-8419-3F3C90423366}"/>
          </ac:spMkLst>
        </pc:spChg>
        <pc:spChg chg="add mod">
          <ac:chgData name="Rohan Noronha" userId="201d65df92856776" providerId="LiveId" clId="{05AA1C54-D87D-4F47-8A7B-3215B8AE8823}" dt="2023-07-14T14:59:48.115" v="48" actId="1076"/>
          <ac:spMkLst>
            <pc:docMk/>
            <pc:sldMk cId="630986982" sldId="269"/>
            <ac:spMk id="3" creationId="{AF8C17EC-4DF4-A4BD-B4FF-415D57BBA228}"/>
          </ac:spMkLst>
        </pc:spChg>
        <pc:spChg chg="add mod">
          <ac:chgData name="Rohan Noronha" userId="201d65df92856776" providerId="LiveId" clId="{05AA1C54-D87D-4F47-8A7B-3215B8AE8823}" dt="2023-07-14T15:04:20.584" v="238" actId="14100"/>
          <ac:spMkLst>
            <pc:docMk/>
            <pc:sldMk cId="630986982" sldId="269"/>
            <ac:spMk id="4" creationId="{C4E7671C-53AC-0A87-4AB2-511D6AB67B8E}"/>
          </ac:spMkLst>
        </pc:spChg>
        <pc:picChg chg="add del mod">
          <ac:chgData name="Rohan Noronha" userId="201d65df92856776" providerId="LiveId" clId="{05AA1C54-D87D-4F47-8A7B-3215B8AE8823}" dt="2023-07-14T15:07:45.853" v="240" actId="21"/>
          <ac:picMkLst>
            <pc:docMk/>
            <pc:sldMk cId="630986982" sldId="269"/>
            <ac:picMk id="6" creationId="{63928A56-7062-246F-83A5-2E0003CD3416}"/>
          </ac:picMkLst>
        </pc:picChg>
        <pc:picChg chg="add del mod">
          <ac:chgData name="Rohan Noronha" userId="201d65df92856776" providerId="LiveId" clId="{05AA1C54-D87D-4F47-8A7B-3215B8AE8823}" dt="2023-07-14T15:08:20.834" v="242" actId="21"/>
          <ac:picMkLst>
            <pc:docMk/>
            <pc:sldMk cId="630986982" sldId="269"/>
            <ac:picMk id="8" creationId="{A2FC4800-CD9C-6DD0-0104-A178A08860B0}"/>
          </ac:picMkLst>
        </pc:picChg>
        <pc:picChg chg="add mod">
          <ac:chgData name="Rohan Noronha" userId="201d65df92856776" providerId="LiveId" clId="{05AA1C54-D87D-4F47-8A7B-3215B8AE8823}" dt="2023-07-14T15:09:53.706" v="247" actId="14100"/>
          <ac:picMkLst>
            <pc:docMk/>
            <pc:sldMk cId="630986982" sldId="269"/>
            <ac:picMk id="10" creationId="{1FC1D78E-626A-8898-56F5-AF24517F8360}"/>
          </ac:picMkLst>
        </pc:picChg>
      </pc:sldChg>
      <pc:sldChg chg="add del">
        <pc:chgData name="Rohan Noronha" userId="201d65df92856776" providerId="LiveId" clId="{05AA1C54-D87D-4F47-8A7B-3215B8AE8823}" dt="2023-07-14T14:54:18.526" v="3" actId="47"/>
        <pc:sldMkLst>
          <pc:docMk/>
          <pc:sldMk cId="3368905223" sldId="269"/>
        </pc:sldMkLst>
      </pc:sldChg>
      <pc:sldChg chg="addSp modSp new mod ord setBg">
        <pc:chgData name="Rohan Noronha" userId="201d65df92856776" providerId="LiveId" clId="{05AA1C54-D87D-4F47-8A7B-3215B8AE8823}" dt="2023-07-14T15:18:36.209" v="306" actId="1076"/>
        <pc:sldMkLst>
          <pc:docMk/>
          <pc:sldMk cId="2957336900" sldId="270"/>
        </pc:sldMkLst>
        <pc:spChg chg="add mod">
          <ac:chgData name="Rohan Noronha" userId="201d65df92856776" providerId="LiveId" clId="{05AA1C54-D87D-4F47-8A7B-3215B8AE8823}" dt="2023-07-14T15:16:57.602" v="300" actId="1076"/>
          <ac:spMkLst>
            <pc:docMk/>
            <pc:sldMk cId="2957336900" sldId="270"/>
            <ac:spMk id="3" creationId="{0203C76D-A349-BF18-81AE-9638F34AA937}"/>
          </ac:spMkLst>
        </pc:spChg>
        <pc:spChg chg="add mod">
          <ac:chgData name="Rohan Noronha" userId="201d65df92856776" providerId="LiveId" clId="{05AA1C54-D87D-4F47-8A7B-3215B8AE8823}" dt="2023-07-14T15:16:44.039" v="297" actId="1076"/>
          <ac:spMkLst>
            <pc:docMk/>
            <pc:sldMk cId="2957336900" sldId="270"/>
            <ac:spMk id="5" creationId="{D1AAD7B3-560B-51AD-9896-915DA47C015C}"/>
          </ac:spMkLst>
        </pc:spChg>
        <pc:picChg chg="add mod">
          <ac:chgData name="Rohan Noronha" userId="201d65df92856776" providerId="LiveId" clId="{05AA1C54-D87D-4F47-8A7B-3215B8AE8823}" dt="2023-07-14T15:18:36.209" v="306" actId="1076"/>
          <ac:picMkLst>
            <pc:docMk/>
            <pc:sldMk cId="2957336900" sldId="270"/>
            <ac:picMk id="7" creationId="{10F79EC2-2DC0-3637-569A-22B594502759}"/>
          </ac:picMkLst>
        </pc:picChg>
      </pc:sldChg>
      <pc:sldChg chg="addSp delSp modSp new mod setBg">
        <pc:chgData name="Rohan Noronha" userId="201d65df92856776" providerId="LiveId" clId="{05AA1C54-D87D-4F47-8A7B-3215B8AE8823}" dt="2023-07-14T15:37:18.035" v="718" actId="1076"/>
        <pc:sldMkLst>
          <pc:docMk/>
          <pc:sldMk cId="3213519201" sldId="271"/>
        </pc:sldMkLst>
        <pc:spChg chg="add mod">
          <ac:chgData name="Rohan Noronha" userId="201d65df92856776" providerId="LiveId" clId="{05AA1C54-D87D-4F47-8A7B-3215B8AE8823}" dt="2023-07-14T15:35:50.095" v="715" actId="20577"/>
          <ac:spMkLst>
            <pc:docMk/>
            <pc:sldMk cId="3213519201" sldId="271"/>
            <ac:spMk id="2" creationId="{45A3E6C0-804D-9CE7-8D60-6D82132DD6DE}"/>
          </ac:spMkLst>
        </pc:spChg>
        <pc:spChg chg="add mod">
          <ac:chgData name="Rohan Noronha" userId="201d65df92856776" providerId="LiveId" clId="{05AA1C54-D87D-4F47-8A7B-3215B8AE8823}" dt="2023-07-14T15:31:18.472" v="708" actId="20577"/>
          <ac:spMkLst>
            <pc:docMk/>
            <pc:sldMk cId="3213519201" sldId="271"/>
            <ac:spMk id="3" creationId="{11209306-639B-089E-63E0-81A4D6999FF9}"/>
          </ac:spMkLst>
        </pc:spChg>
        <pc:picChg chg="add del mod">
          <ac:chgData name="Rohan Noronha" userId="201d65df92856776" providerId="LiveId" clId="{05AA1C54-D87D-4F47-8A7B-3215B8AE8823}" dt="2023-07-14T15:34:34.351" v="713" actId="21"/>
          <ac:picMkLst>
            <pc:docMk/>
            <pc:sldMk cId="3213519201" sldId="271"/>
            <ac:picMk id="5" creationId="{006823E9-FE62-815D-B086-F9D2EEA8CFF2}"/>
          </ac:picMkLst>
        </pc:picChg>
        <pc:picChg chg="add mod">
          <ac:chgData name="Rohan Noronha" userId="201d65df92856776" providerId="LiveId" clId="{05AA1C54-D87D-4F47-8A7B-3215B8AE8823}" dt="2023-07-14T15:37:18.035" v="718" actId="1076"/>
          <ac:picMkLst>
            <pc:docMk/>
            <pc:sldMk cId="3213519201" sldId="271"/>
            <ac:picMk id="7" creationId="{78062740-3FF7-09AB-006F-A64891BE84A9}"/>
          </ac:picMkLst>
        </pc:picChg>
      </pc:sldChg>
      <pc:sldChg chg="addSp delSp modSp new mod ord setBg">
        <pc:chgData name="Rohan Noronha" userId="201d65df92856776" providerId="LiveId" clId="{05AA1C54-D87D-4F47-8A7B-3215B8AE8823}" dt="2023-07-14T15:59:43.611" v="1034" actId="20577"/>
        <pc:sldMkLst>
          <pc:docMk/>
          <pc:sldMk cId="2674219701" sldId="272"/>
        </pc:sldMkLst>
        <pc:spChg chg="add del mod">
          <ac:chgData name="Rohan Noronha" userId="201d65df92856776" providerId="LiveId" clId="{05AA1C54-D87D-4F47-8A7B-3215B8AE8823}" dt="2023-07-14T15:51:39.253" v="729"/>
          <ac:spMkLst>
            <pc:docMk/>
            <pc:sldMk cId="2674219701" sldId="272"/>
            <ac:spMk id="2" creationId="{A558557C-825D-001B-D3E4-9D4CD8C50A35}"/>
          </ac:spMkLst>
        </pc:spChg>
        <pc:spChg chg="add del mod">
          <ac:chgData name="Rohan Noronha" userId="201d65df92856776" providerId="LiveId" clId="{05AA1C54-D87D-4F47-8A7B-3215B8AE8823}" dt="2023-07-14T15:53:05.775" v="773" actId="20577"/>
          <ac:spMkLst>
            <pc:docMk/>
            <pc:sldMk cId="2674219701" sldId="272"/>
            <ac:spMk id="3" creationId="{B7EB7D61-2087-9717-6422-05915048224E}"/>
          </ac:spMkLst>
        </pc:spChg>
        <pc:spChg chg="add del mod">
          <ac:chgData name="Rohan Noronha" userId="201d65df92856776" providerId="LiveId" clId="{05AA1C54-D87D-4F47-8A7B-3215B8AE8823}" dt="2023-07-14T15:53:14.661" v="776"/>
          <ac:spMkLst>
            <pc:docMk/>
            <pc:sldMk cId="2674219701" sldId="272"/>
            <ac:spMk id="4" creationId="{A042689A-3AA7-9E69-7B99-F2129AEFCD57}"/>
          </ac:spMkLst>
        </pc:spChg>
        <pc:spChg chg="add mod">
          <ac:chgData name="Rohan Noronha" userId="201d65df92856776" providerId="LiveId" clId="{05AA1C54-D87D-4F47-8A7B-3215B8AE8823}" dt="2023-07-14T15:59:43.611" v="1034" actId="20577"/>
          <ac:spMkLst>
            <pc:docMk/>
            <pc:sldMk cId="2674219701" sldId="272"/>
            <ac:spMk id="5" creationId="{AE0FB1E9-CDDB-F299-A1C9-0D9897CFA44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D219-42BF-EC86-BBB3-1CCF16F4B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75CCE-9043-FE72-2931-859CEF236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64BFC-7C7E-D742-78D8-AEA838F8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2EBBF-ECBA-4F8C-9B9F-AC77D27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F35BB-8A02-7690-EAD4-6A17560D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93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B297-5647-6861-A411-7CCF8458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0FA92-B5D5-DCC8-4941-3C7535A35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B223E-927F-1463-A806-295D78635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9DC14-C2B2-6F84-65C1-C803B9117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C88D6-D8A2-0D3F-3753-7621B81E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10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5C1F2-BCBA-0B99-0A68-0C33C9A92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A30BD-498E-FFF1-4174-45AB8A14B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FC4B1-C2FA-3422-3C91-9858B3FC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F159A-1CDE-3A70-A42B-D0E94A5A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75347-4EF1-6967-A338-96C25768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70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F04A-54CC-E3C0-4A72-0FCA2C59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49DEA-8EB8-E555-BBD0-5FA4B5060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98B05-CE1B-C1FA-1514-220C10F0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F06D-0224-3BF1-2333-B7EC74EE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6EF1-56F5-66BE-5084-61B7AA0F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18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3A1-22ED-0A98-D8EC-41D761B1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6F606-9F45-13E0-D551-E6943AB23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0FFBE-7C4E-D0FF-56EE-8DEDD302D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7F28-7F08-9319-94AE-6DF16BD9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DBD83-D74C-B984-B8E2-915359DE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26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7FAD-40F7-8625-2A11-7A443EF5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4C702-8C9E-EA90-6E6B-695CAEDE9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BE29C-AC92-C651-FCDE-72A228600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0E1FC-C544-3B8F-78C9-1FDC82DE9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7A7F7-287E-74AA-BF4A-6D95ADE5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85FCB-14F3-9CBC-3939-C9E8D5F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60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24FB-4037-A657-1A29-58BFDFFC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B3081-46E7-5712-1B70-F97B507F8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881FB-5CAF-A933-AB0C-BA5BE3B61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55FB80-2082-2C5D-0135-B198C8E76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5D71D-8A22-16AC-CAC8-305EE6F7F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00DDE-0CB3-593C-52F2-05CEAE63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091CB4-56ED-5E9E-37C7-464526E3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492AE-85F7-22C5-8714-1232182E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13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A226-8C0D-C93B-BA56-A012794B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49AA8-B1F2-70ED-766D-943E517F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08522-FD03-DA97-218D-40466640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58F81-AE73-5ADF-0AC4-7D5E9FBDE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3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B462F1-686B-649A-EB75-C88ECE20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CFE06-24EF-1876-2ECA-45A4F687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0833-75F8-E0C3-9E26-3384EC0FA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45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FDDB-9043-B802-EAC3-0C5E4280C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47B0B-19E6-D76F-8EE6-C0BE43D0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BC84E-9BBA-338F-9877-44485350A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59106-1F79-931F-4C6D-1D1980E7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7A586-9162-E9EF-3483-A743DA5C7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FED46-94CE-2A68-A6DB-CF90DB51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69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BD75-14C3-0786-8BF4-545FACB4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B26ED-361E-5CAB-72F3-C94ACB4E2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13B1A-C211-881C-3676-86B82E700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47F99-772F-7095-E48D-F8D54F0B7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B574-CE0B-D44A-FDB6-03E788F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781BA-C4A2-C1BF-2510-C84B104FD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48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BD79A-E99A-E4F0-08CF-356255AB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AC203-55CA-32E7-AE20-20EBB88C9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CB4DE-F109-AF32-7B59-599E417DF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46D3-00F3-42A5-AFC9-6A68789FEA01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0A99F-8A9A-C715-10BF-B65FA8C93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17D9D-47BE-7628-EAE4-37AF8286B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F4365-C19B-4CAE-94F8-6E14848D86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71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05A0E0-22B1-BF29-80F1-3DF48DDE38F6}"/>
              </a:ext>
            </a:extLst>
          </p:cNvPr>
          <p:cNvSpPr txBox="1"/>
          <p:nvPr/>
        </p:nvSpPr>
        <p:spPr>
          <a:xfrm>
            <a:off x="4060030" y="2968793"/>
            <a:ext cx="5655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howcard Gothic" panose="04020904020102020604" pitchFamily="82" charset="0"/>
              </a:rPr>
              <a:t>WELCOME</a:t>
            </a:r>
            <a:endParaRPr lang="en-IN" sz="7200" dirty="0"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09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3E6C0-804D-9CE7-8D60-6D82132DD6DE}"/>
              </a:ext>
            </a:extLst>
          </p:cNvPr>
          <p:cNvSpPr txBox="1"/>
          <p:nvPr/>
        </p:nvSpPr>
        <p:spPr>
          <a:xfrm>
            <a:off x="227635" y="277792"/>
            <a:ext cx="11736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Black" panose="020B0A04020102020204" pitchFamily="34" charset="0"/>
              </a:rPr>
              <a:t>How will TOON TRANSLATOR help you professionally ?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9306-639B-089E-63E0-81A4D6999FF9}"/>
              </a:ext>
            </a:extLst>
          </p:cNvPr>
          <p:cNvSpPr txBox="1"/>
          <p:nvPr/>
        </p:nvSpPr>
        <p:spPr>
          <a:xfrm>
            <a:off x="451413" y="2106592"/>
            <a:ext cx="71184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Arial Narrow" panose="020B0606020202030204" pitchFamily="34" charset="0"/>
              </a:rPr>
              <a:t>To write Tag Lines that Inspire Kids.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Arial Narrow" panose="020B0606020202030204" pitchFamily="34" charset="0"/>
              </a:rPr>
              <a:t>Explore new ideas to creativity.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Arial Narrow" panose="020B0606020202030204" pitchFamily="34" charset="0"/>
              </a:rPr>
              <a:t>Maybe you will able to create your own Language by Inspiration of Toon Translator.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Arial Narrow" panose="020B0606020202030204" pitchFamily="34" charset="0"/>
              </a:rPr>
              <a:t>Help to Develop your mind Creatively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062740-3FF7-09AB-006F-A64891BE8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03" y="1310640"/>
            <a:ext cx="4636784" cy="44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1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Animated Clouds And Sun">
            <a:hlinkClick r:id="" action="ppaction://media"/>
            <a:extLst>
              <a:ext uri="{FF2B5EF4-FFF2-40B4-BE49-F238E27FC236}">
                <a16:creationId xmlns:a16="http://schemas.microsoft.com/office/drawing/2014/main" id="{C4609A02-5EFA-0D79-B7F9-DBE27F5B3A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BB15C4-DFF1-FFFD-34DA-ACE51F730294}"/>
              </a:ext>
            </a:extLst>
          </p:cNvPr>
          <p:cNvSpPr txBox="1"/>
          <p:nvPr/>
        </p:nvSpPr>
        <p:spPr>
          <a:xfrm>
            <a:off x="3383280" y="3591560"/>
            <a:ext cx="542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howcard Gothic" panose="04020904020102020604" pitchFamily="82" charset="0"/>
              </a:rPr>
              <a:t>THANK YOU</a:t>
            </a:r>
            <a:endParaRPr lang="en-IN" sz="72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6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31F290-A979-CF85-6050-A11977C3EF6F}"/>
              </a:ext>
            </a:extLst>
          </p:cNvPr>
          <p:cNvSpPr txBox="1"/>
          <p:nvPr/>
        </p:nvSpPr>
        <p:spPr>
          <a:xfrm>
            <a:off x="1123950" y="342900"/>
            <a:ext cx="712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Showcard Gothic" panose="04020904020102020604" pitchFamily="82" charset="0"/>
              </a:rPr>
              <a:t>Toon translator</a:t>
            </a:r>
            <a:endParaRPr lang="en-IN" sz="4800" dirty="0"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E75A6-2670-F458-7E59-95560D41653C}"/>
              </a:ext>
            </a:extLst>
          </p:cNvPr>
          <p:cNvSpPr txBox="1"/>
          <p:nvPr/>
        </p:nvSpPr>
        <p:spPr>
          <a:xfrm>
            <a:off x="400050" y="1695449"/>
            <a:ext cx="71247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Our Team :</a:t>
            </a:r>
          </a:p>
          <a:p>
            <a:pPr marL="0" indent="0">
              <a:buNone/>
            </a:pPr>
            <a:r>
              <a:rPr lang="en-US" sz="3200" dirty="0">
                <a:latin typeface="Arial Black" panose="020B0A04020102020204" pitchFamily="34" charset="0"/>
              </a:rPr>
              <a:t>        </a:t>
            </a:r>
            <a:r>
              <a:rPr lang="en-IN" sz="3200" b="1" dirty="0"/>
              <a:t>Sahil </a:t>
            </a:r>
            <a:r>
              <a:rPr lang="en-IN" sz="3200" b="1" dirty="0" err="1"/>
              <a:t>Borse</a:t>
            </a:r>
            <a:endParaRPr lang="en-IN" sz="3200" b="1" dirty="0"/>
          </a:p>
          <a:p>
            <a:pPr marL="0" indent="0">
              <a:buNone/>
            </a:pPr>
            <a:r>
              <a:rPr lang="en-IN" sz="3200" b="1" dirty="0"/>
              <a:t>            Arpita Pawar</a:t>
            </a:r>
          </a:p>
          <a:p>
            <a:pPr marL="0" indent="0">
              <a:buNone/>
            </a:pPr>
            <a:r>
              <a:rPr lang="en-IN" sz="3200" b="1" dirty="0"/>
              <a:t>            Rohan Noronha</a:t>
            </a:r>
          </a:p>
          <a:p>
            <a:pPr marL="0" indent="0">
              <a:buNone/>
            </a:pPr>
            <a:r>
              <a:rPr lang="en-IN" sz="3200" b="1" dirty="0"/>
              <a:t>            Ganesh Mali</a:t>
            </a:r>
          </a:p>
          <a:p>
            <a:pPr marL="0" indent="0">
              <a:buNone/>
            </a:pPr>
            <a:r>
              <a:rPr lang="en-IN" sz="3200" b="1" dirty="0"/>
              <a:t>            Ramchandra </a:t>
            </a:r>
            <a:r>
              <a:rPr lang="en-IN" sz="3200" b="1" dirty="0" err="1"/>
              <a:t>Potadar</a:t>
            </a:r>
            <a:endParaRPr lang="en-IN" sz="3200" b="1" dirty="0"/>
          </a:p>
          <a:p>
            <a:pPr marL="0" indent="0">
              <a:buNone/>
            </a:pPr>
            <a:r>
              <a:rPr lang="en-IN" sz="3200" b="1" dirty="0"/>
              <a:t>            Shabnam Pathan</a:t>
            </a:r>
          </a:p>
          <a:p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4F84E-AE74-580D-6B94-77536258CF29}"/>
              </a:ext>
            </a:extLst>
          </p:cNvPr>
          <p:cNvSpPr txBox="1"/>
          <p:nvPr/>
        </p:nvSpPr>
        <p:spPr>
          <a:xfrm>
            <a:off x="400050" y="5978207"/>
            <a:ext cx="7352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Guided By : Prof. Supriya Indore</a:t>
            </a:r>
            <a:endParaRPr lang="en-IN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70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EB7D61-2087-9717-6422-05915048224E}"/>
              </a:ext>
            </a:extLst>
          </p:cNvPr>
          <p:cNvSpPr txBox="1"/>
          <p:nvPr/>
        </p:nvSpPr>
        <p:spPr>
          <a:xfrm>
            <a:off x="365760" y="223520"/>
            <a:ext cx="963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Showcard Gothic" panose="04020904020102020604" pitchFamily="82" charset="0"/>
              </a:rPr>
              <a:t>Problem statement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FB1E9-CDDB-F299-A1C9-0D9897CFA44C}"/>
              </a:ext>
            </a:extLst>
          </p:cNvPr>
          <p:cNvSpPr txBox="1"/>
          <p:nvPr/>
        </p:nvSpPr>
        <p:spPr>
          <a:xfrm>
            <a:off x="294640" y="1767840"/>
            <a:ext cx="8331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Creating a fun WebApp which can Translate Funny Fictional Languages Like Banana, Groot, Dolan and Navi.</a:t>
            </a:r>
          </a:p>
          <a:p>
            <a:endParaRPr lang="en-IN" sz="3600" dirty="0">
              <a:latin typeface="Arial Rounded MT Bold" panose="020F0704030504030204" pitchFamily="34" charset="0"/>
            </a:endParaRPr>
          </a:p>
          <a:p>
            <a:r>
              <a:rPr lang="en-IN" sz="3600" dirty="0">
                <a:latin typeface="Arial Rounded MT Bold" panose="020F0704030504030204" pitchFamily="34" charset="0"/>
              </a:rPr>
              <a:t>Creating a WebApp which may provide some fun Tag Lines to Advertise your Product.</a:t>
            </a:r>
          </a:p>
        </p:txBody>
      </p:sp>
    </p:spTree>
    <p:extLst>
      <p:ext uri="{BB962C8B-B14F-4D97-AF65-F5344CB8AC3E}">
        <p14:creationId xmlns:p14="http://schemas.microsoft.com/office/powerpoint/2010/main" val="267421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7000" r="-5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7CCA6-3073-8E45-D05C-1C99221273A9}"/>
              </a:ext>
            </a:extLst>
          </p:cNvPr>
          <p:cNvSpPr txBox="1"/>
          <p:nvPr/>
        </p:nvSpPr>
        <p:spPr>
          <a:xfrm>
            <a:off x="203200" y="162560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Languages used :</a:t>
            </a:r>
            <a:endParaRPr lang="en-IN" sz="4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15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78C134-9CEA-5648-5567-41C5B8C41E7F}"/>
              </a:ext>
            </a:extLst>
          </p:cNvPr>
          <p:cNvSpPr txBox="1"/>
          <p:nvPr/>
        </p:nvSpPr>
        <p:spPr>
          <a:xfrm>
            <a:off x="107406" y="236973"/>
            <a:ext cx="6278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/>
              <a:t>Objective:</a:t>
            </a:r>
            <a:endParaRPr lang="en-IN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55D288-B6C0-DF01-8D67-FC1982C356B4}"/>
              </a:ext>
            </a:extLst>
          </p:cNvPr>
          <p:cNvSpPr txBox="1">
            <a:spLocks/>
          </p:cNvSpPr>
          <p:nvPr/>
        </p:nvSpPr>
        <p:spPr>
          <a:xfrm>
            <a:off x="264160" y="1276708"/>
            <a:ext cx="9570720" cy="4971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Enables language accessibility, allowing people to understand and enjoy regardless of language barriers.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Humour in cartoon accessible to global audience.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 jokes, wordplay, and cultural references for the target audience.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 viewers to experience the same emotions and entertainment as the original audience.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Ensure relatability and entertainment by considering cultural differences and context.</a:t>
            </a:r>
          </a:p>
          <a:p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32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405A-252A-886C-D6DA-EFCEB991B326}"/>
              </a:ext>
            </a:extLst>
          </p:cNvPr>
          <p:cNvSpPr txBox="1">
            <a:spLocks/>
          </p:cNvSpPr>
          <p:nvPr/>
        </p:nvSpPr>
        <p:spPr>
          <a:xfrm>
            <a:off x="280351" y="158078"/>
            <a:ext cx="9259889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 Black" panose="020B0A04020102020204" pitchFamily="34" charset="0"/>
              </a:rPr>
              <a:t>Programming Languages and Functionality in the Project: 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B6EF3-8E87-B2E3-B442-A66372300567}"/>
              </a:ext>
            </a:extLst>
          </p:cNvPr>
          <p:cNvSpPr txBox="1">
            <a:spLocks/>
          </p:cNvSpPr>
          <p:nvPr/>
        </p:nvSpPr>
        <p:spPr>
          <a:xfrm>
            <a:off x="4511040" y="1583056"/>
            <a:ext cx="7680960" cy="4892992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When working on a project, it is essential to choose the right programming languages and utilize appropriate functions and tags to achieve the desired functionality. </a:t>
            </a:r>
          </a:p>
          <a:p>
            <a:r>
              <a:rPr lang="en-US" sz="2600" dirty="0"/>
              <a:t>So, for this project we used HTML(hyper text markup language), CSS(cascading style sheets) and java script.</a:t>
            </a:r>
          </a:p>
          <a:p>
            <a:r>
              <a:rPr lang="en-US" sz="2600" dirty="0"/>
              <a:t>-</a:t>
            </a:r>
            <a:r>
              <a:rPr lang="en-US" sz="2600" b="1" u="sng" dirty="0"/>
              <a:t> HTML</a:t>
            </a:r>
            <a:r>
              <a:rPr lang="en-US" sz="2600" dirty="0"/>
              <a:t>: The standard markup language for creating the structure of    web pages. </a:t>
            </a:r>
          </a:p>
          <a:p>
            <a:r>
              <a:rPr lang="en-US" sz="2600" dirty="0"/>
              <a:t>-</a:t>
            </a:r>
            <a:r>
              <a:rPr lang="en-US" sz="2600" b="1" dirty="0"/>
              <a:t> </a:t>
            </a:r>
            <a:r>
              <a:rPr lang="en-US" sz="2600" b="1" u="sng" dirty="0"/>
              <a:t>CSS</a:t>
            </a:r>
            <a:r>
              <a:rPr lang="en-US" sz="2600" dirty="0"/>
              <a:t>: The style sheet language used for defining the visual appearance of the translator application.</a:t>
            </a:r>
          </a:p>
          <a:p>
            <a:r>
              <a:rPr lang="en-US" sz="2600" dirty="0"/>
              <a:t> -</a:t>
            </a:r>
            <a:r>
              <a:rPr lang="en-US" sz="2600" b="1" u="sng" dirty="0"/>
              <a:t> JavaScript</a:t>
            </a:r>
            <a:r>
              <a:rPr lang="en-US" sz="2600" dirty="0"/>
              <a:t>: The high-level programming language responsible for interactivity and functional behavior.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19185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07B16BBF-C2F0-CFD3-7F0A-338891E49CDC}"/>
              </a:ext>
            </a:extLst>
          </p:cNvPr>
          <p:cNvSpPr txBox="1">
            <a:spLocks/>
          </p:cNvSpPr>
          <p:nvPr/>
        </p:nvSpPr>
        <p:spPr>
          <a:xfrm>
            <a:off x="138111" y="152400"/>
            <a:ext cx="4830129" cy="766482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View of webapp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53A90-D645-8BF1-F708-E975E1A2DFAF}"/>
              </a:ext>
            </a:extLst>
          </p:cNvPr>
          <p:cNvSpPr txBox="1"/>
          <p:nvPr/>
        </p:nvSpPr>
        <p:spPr>
          <a:xfrm>
            <a:off x="222959" y="1146195"/>
            <a:ext cx="1151184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There are four tablets which enhances the </a:t>
            </a:r>
          </a:p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user experience and provide a range of </a:t>
            </a:r>
          </a:p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different cartoon translators.</a:t>
            </a:r>
          </a:p>
          <a:p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1.GROOT TRANSLATOR 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  It translate English</a:t>
            </a:r>
          </a:p>
          <a:p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                                  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 Groot language.</a:t>
            </a:r>
          </a:p>
          <a:p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2.BANANA TRANSLATOR 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– It translate English </a:t>
            </a:r>
          </a:p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                                     to Minion  language.</a:t>
            </a:r>
          </a:p>
          <a:p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3.AVATAR TRANSLATOR 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– It translate English to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Navi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language.</a:t>
            </a:r>
          </a:p>
          <a:p>
            <a:endParaRPr lang="en-US" sz="20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4.DOLAN DUCK TRANSLATOR 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– It translate English to Dolan language.</a:t>
            </a:r>
          </a:p>
          <a:p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The standard format contains more options like Team, About and Blog. Which is present inside footer.</a:t>
            </a:r>
          </a:p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Standard format contains heading, footer and body.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8D81C-FC51-0608-B990-2B36145A5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6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3C76D-A349-BF18-81AE-9638F34AA937}"/>
              </a:ext>
            </a:extLst>
          </p:cNvPr>
          <p:cNvSpPr txBox="1"/>
          <p:nvPr/>
        </p:nvSpPr>
        <p:spPr>
          <a:xfrm>
            <a:off x="508000" y="1750612"/>
            <a:ext cx="82308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1. Provide entertainment and joy.</a:t>
            </a:r>
          </a:p>
          <a:p>
            <a:r>
              <a:rPr lang="en-IN" sz="3200" dirty="0">
                <a:solidFill>
                  <a:schemeClr val="bg1"/>
                </a:solidFill>
              </a:rPr>
              <a:t>2. Offer educational value for children.</a:t>
            </a:r>
          </a:p>
          <a:p>
            <a:r>
              <a:rPr lang="en-IN" sz="3200" dirty="0">
                <a:solidFill>
                  <a:schemeClr val="bg1"/>
                </a:solidFill>
              </a:rPr>
              <a:t>3. Promote cultural representation and diversity.</a:t>
            </a:r>
          </a:p>
          <a:p>
            <a:r>
              <a:rPr lang="en-IN" sz="3200" dirty="0">
                <a:solidFill>
                  <a:schemeClr val="bg1"/>
                </a:solidFill>
              </a:rPr>
              <a:t>4. Convey social commentary and raise awareness.</a:t>
            </a:r>
          </a:p>
          <a:p>
            <a:r>
              <a:rPr lang="en-IN" sz="3200" dirty="0">
                <a:solidFill>
                  <a:schemeClr val="bg1"/>
                </a:solidFill>
              </a:rPr>
              <a:t>5. Stimulate imagination and creativity.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AD7B3-560B-51AD-9896-915DA47C015C}"/>
              </a:ext>
            </a:extLst>
          </p:cNvPr>
          <p:cNvSpPr txBox="1"/>
          <p:nvPr/>
        </p:nvSpPr>
        <p:spPr>
          <a:xfrm>
            <a:off x="508000" y="406093"/>
            <a:ext cx="9733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Black" panose="020B0A04020102020204" pitchFamily="34" charset="0"/>
              </a:rPr>
              <a:t>Why we choose cartoons?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79EC2-2DC0-3637-569A-22B594502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618" y="162046"/>
            <a:ext cx="3356329" cy="58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3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8C17EC-4DF4-A4BD-B4FF-415D57BBA228}"/>
              </a:ext>
            </a:extLst>
          </p:cNvPr>
          <p:cNvSpPr txBox="1"/>
          <p:nvPr/>
        </p:nvSpPr>
        <p:spPr>
          <a:xfrm>
            <a:off x="284480" y="243840"/>
            <a:ext cx="946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Arial Black" panose="020B0A04020102020204" pitchFamily="34" charset="0"/>
              </a:rPr>
              <a:t>WHY TOON TRANSLATOR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7671C-53AC-0A87-4AB2-511D6AB67B8E}"/>
              </a:ext>
            </a:extLst>
          </p:cNvPr>
          <p:cNvSpPr txBox="1"/>
          <p:nvPr/>
        </p:nvSpPr>
        <p:spPr>
          <a:xfrm>
            <a:off x="386080" y="1300480"/>
            <a:ext cx="93675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Arial Narrow" panose="020B0606020202030204" pitchFamily="34" charset="0"/>
                <a:cs typeface="Poppins" panose="020B0502040204020203" pitchFamily="2" charset="0"/>
              </a:rPr>
              <a:t>For some people just to have fun while for some people to connect to their childhood and their favourite characters.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  <a:latin typeface="Arial Narrow" panose="020B0606020202030204" pitchFamily="34" charset="0"/>
              <a:cs typeface="Poppins" panose="020B05020402040202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Cartoons bring positive benefits to child development in a variety linguistic, cognitive, social-emotional and physical levels.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Children improve their language, develop their sensory perceptions, and understand more emotions, discover the most important values and dance with their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favourite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 characters.</a:t>
            </a:r>
            <a:endParaRPr lang="en-IN" sz="3200" dirty="0">
              <a:solidFill>
                <a:schemeClr val="bg1"/>
              </a:solidFill>
              <a:latin typeface="Arial Narrow" panose="020B0606020202030204" pitchFamily="34" charset="0"/>
              <a:cs typeface="Poppins" panose="020B0502040204020203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C1D78E-626A-8898-56F5-AF24517F8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583" y="1300480"/>
            <a:ext cx="2712319" cy="33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8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504</Words>
  <Application>Microsoft Office PowerPoint</Application>
  <PresentationFormat>Widescreen</PresentationFormat>
  <Paragraphs>65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Arial Narrow</vt:lpstr>
      <vt:lpstr>Arial Rounded MT Bold</vt:lpstr>
      <vt:lpstr>Calibri</vt:lpstr>
      <vt:lpstr>Calibri Light</vt:lpstr>
      <vt:lpstr>Showcard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Noronha</dc:creator>
  <cp:lastModifiedBy>Rohan Noronha</cp:lastModifiedBy>
  <cp:revision>6</cp:revision>
  <dcterms:created xsi:type="dcterms:W3CDTF">2023-07-05T20:51:08Z</dcterms:created>
  <dcterms:modified xsi:type="dcterms:W3CDTF">2023-07-14T16:02:49Z</dcterms:modified>
</cp:coreProperties>
</file>